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14AB-4174-4B2A-AC20-5C32DA765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FFDB-890F-4D28-9A37-B17DE7387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62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14AB-4174-4B2A-AC20-5C32DA765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FFDB-890F-4D28-9A37-B17DE7387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21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14AB-4174-4B2A-AC20-5C32DA765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FFDB-890F-4D28-9A37-B17DE7387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63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14AB-4174-4B2A-AC20-5C32DA765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FFDB-890F-4D28-9A37-B17DE7387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44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14AB-4174-4B2A-AC20-5C32DA765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FFDB-890F-4D28-9A37-B17DE7387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08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14AB-4174-4B2A-AC20-5C32DA765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FFDB-890F-4D28-9A37-B17DE7387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91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14AB-4174-4B2A-AC20-5C32DA765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FFDB-890F-4D28-9A37-B17DE7387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61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14AB-4174-4B2A-AC20-5C32DA765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FFDB-890F-4D28-9A37-B17DE7387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935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14AB-4174-4B2A-AC20-5C32DA765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FFDB-890F-4D28-9A37-B17DE7387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556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14AB-4174-4B2A-AC20-5C32DA765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FFDB-890F-4D28-9A37-B17DE7387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85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14AB-4174-4B2A-AC20-5C32DA765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FFDB-890F-4D28-9A37-B17DE7387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49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914AB-4174-4B2A-AC20-5C32DA765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3FFDB-890F-4D28-9A37-B17DE7387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122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caps-installs.greenheck.com/caps-installs/deploy/Engineer/CapsEngineerSetup.ex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LG CAPS Installation Instructions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8367" y="3724785"/>
            <a:ext cx="116977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Download CAPS from </a:t>
            </a:r>
            <a:r>
              <a:rPr lang="en-US" dirty="0" err="1"/>
              <a:t>myLG</a:t>
            </a:r>
            <a:r>
              <a:rPr lang="en-US" dirty="0"/>
              <a:t> HVAC website or from this link: </a:t>
            </a:r>
            <a:r>
              <a:rPr lang="en-US" u="sng" dirty="0">
                <a:hlinkClick r:id="rId2"/>
              </a:rPr>
              <a:t>https://caps-installs.greenheck.com/caps-installs/deploy/Engineer/CapsEngineerSetup.exe</a:t>
            </a:r>
            <a:endParaRPr lang="en-US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Unzip and run CAPS setup 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activation code: </a:t>
            </a:r>
            <a:r>
              <a:rPr lang="en-US" b="1" dirty="0"/>
              <a:t>	</a:t>
            </a:r>
            <a:r>
              <a:rPr lang="en-US" dirty="0"/>
              <a:t>	 </a:t>
            </a:r>
            <a:r>
              <a:rPr lang="en-US" sz="1800" dirty="0">
                <a:solidFill>
                  <a:srgbClr val="0070C0"/>
                </a:solidFill>
                <a:effectLst/>
                <a:latin typeface="Arial monospaced for SAP"/>
                <a:ea typeface="Malgun Gothic" panose="020B0503020000020004" pitchFamily="34" charset="-127"/>
              </a:rPr>
              <a:t>jpn9-bcf-eef-b6f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66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46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 monospaced for SAP</vt:lpstr>
      <vt:lpstr>Arial</vt:lpstr>
      <vt:lpstr>Calibri</vt:lpstr>
      <vt:lpstr>Calibri Light</vt:lpstr>
      <vt:lpstr>Office Theme</vt:lpstr>
      <vt:lpstr>LG CAPS Installation Instructions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LG CAPS Installation Instructions</dc:title>
  <dc:creator>Edouard Ferrier/LGEUS CAC Engineering Team(ed.ferrier@lge.com)</dc:creator>
  <cp:lastModifiedBy>Daniel Almeida/LGEUS CAC Product Support(daniel.almeida@lge.com)</cp:lastModifiedBy>
  <cp:revision>22</cp:revision>
  <dcterms:created xsi:type="dcterms:W3CDTF">2017-03-29T20:53:46Z</dcterms:created>
  <dcterms:modified xsi:type="dcterms:W3CDTF">2024-09-24T20:37:14Z</dcterms:modified>
</cp:coreProperties>
</file>